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hongfei" initials="g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3295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9280" y="3684905"/>
            <a:ext cx="8512810" cy="15170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/>
              <a:t>基于聚类算法的图像分割</a:t>
            </a:r>
            <a:br>
              <a:rPr lang="zh-CN" altLang="en-US" b="1" dirty="0"/>
            </a:br>
            <a:r>
              <a:rPr lang="en-US" altLang="zh-CN" b="1" dirty="0"/>
              <a:t>part I</a:t>
            </a:r>
            <a:endParaRPr lang="en-US" altLang="zh-C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9280" y="5737860"/>
            <a:ext cx="5421630" cy="93281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汤知日</a:t>
            </a:r>
            <a:endParaRPr lang="zh-CN" altLang="en-US" dirty="0"/>
          </a:p>
          <a:p>
            <a:pPr algn="l"/>
            <a:r>
              <a:rPr lang="zh-CN" altLang="en-US" dirty="0"/>
              <a:t>智能科学与工程学院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755" y="5606060"/>
            <a:ext cx="1035844" cy="106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776"/>
          <a:stretch>
            <a:fillRect/>
          </a:stretch>
        </p:blipFill>
        <p:spPr>
          <a:xfrm>
            <a:off x="2718435" y="368935"/>
            <a:ext cx="8375650" cy="6169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491490"/>
            <a:ext cx="516255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115" y="177800"/>
            <a:ext cx="8574405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71120"/>
            <a:ext cx="9305925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142875"/>
            <a:ext cx="9248775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371475"/>
            <a:ext cx="854392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865" y="116205"/>
            <a:ext cx="9272270" cy="66255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520" y="271145"/>
            <a:ext cx="8696325" cy="6315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575945"/>
            <a:ext cx="9915525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4445"/>
            <a:ext cx="96297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8548" name="Group 4"/>
          <p:cNvGrpSpPr/>
          <p:nvPr/>
        </p:nvGrpSpPr>
        <p:grpSpPr>
          <a:xfrm>
            <a:off x="1027430" y="623570"/>
            <a:ext cx="10125710" cy="5414010"/>
            <a:chOff x="620" y="913"/>
            <a:chExt cx="4617" cy="2506"/>
          </a:xfrm>
        </p:grpSpPr>
        <p:pic>
          <p:nvPicPr>
            <p:cNvPr id="108550" name="Picture 5"/>
            <p:cNvPicPr>
              <a:picLocks noChangeAspect="1"/>
            </p:cNvPicPr>
            <p:nvPr/>
          </p:nvPicPr>
          <p:blipFill>
            <a:blip r:embed="rId1"/>
            <a:srcRect t="66454" r="19046"/>
            <a:stretch>
              <a:fillRect/>
            </a:stretch>
          </p:blipFill>
          <p:spPr>
            <a:xfrm>
              <a:off x="620" y="2173"/>
              <a:ext cx="3097" cy="124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551" name="Picture 6"/>
            <p:cNvPicPr>
              <a:picLocks noChangeAspect="1"/>
            </p:cNvPicPr>
            <p:nvPr/>
          </p:nvPicPr>
          <p:blipFill>
            <a:blip r:embed="rId1"/>
            <a:srcRect l="20078" r="39122" b="66971"/>
            <a:stretch>
              <a:fillRect/>
            </a:stretch>
          </p:blipFill>
          <p:spPr>
            <a:xfrm>
              <a:off x="620" y="913"/>
              <a:ext cx="1561" cy="12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552" name="Picture 7"/>
            <p:cNvPicPr>
              <a:picLocks noChangeAspect="1"/>
            </p:cNvPicPr>
            <p:nvPr/>
          </p:nvPicPr>
          <p:blipFill>
            <a:blip r:embed="rId1"/>
            <a:srcRect t="33363" r="59729" b="34032"/>
            <a:stretch>
              <a:fillRect/>
            </a:stretch>
          </p:blipFill>
          <p:spPr>
            <a:xfrm>
              <a:off x="2138" y="920"/>
              <a:ext cx="1541" cy="12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553" name="Picture 8"/>
            <p:cNvPicPr>
              <a:picLocks noChangeAspect="1"/>
            </p:cNvPicPr>
            <p:nvPr/>
          </p:nvPicPr>
          <p:blipFill>
            <a:blip r:embed="rId2"/>
            <a:srcRect l="59723" b="49637"/>
            <a:stretch>
              <a:fillRect/>
            </a:stretch>
          </p:blipFill>
          <p:spPr>
            <a:xfrm>
              <a:off x="3675" y="2159"/>
              <a:ext cx="1562" cy="12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554" name="Picture 9"/>
            <p:cNvPicPr>
              <a:picLocks noChangeAspect="1"/>
            </p:cNvPicPr>
            <p:nvPr/>
          </p:nvPicPr>
          <p:blipFill>
            <a:blip r:embed="rId1">
              <a:biLevel thresh="50000"/>
              <a:grayscl/>
            </a:blip>
            <a:srcRect l="20056" r="39137" b="66977"/>
            <a:stretch>
              <a:fillRect/>
            </a:stretch>
          </p:blipFill>
          <p:spPr>
            <a:xfrm>
              <a:off x="3666" y="913"/>
              <a:ext cx="1561" cy="122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61595"/>
            <a:ext cx="10172700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" y="914400"/>
            <a:ext cx="11267440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480695"/>
            <a:ext cx="9382125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542925"/>
            <a:ext cx="9353550" cy="5772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309245"/>
            <a:ext cx="979170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6845"/>
            <a:ext cx="9867900" cy="6543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233045"/>
            <a:ext cx="9582150" cy="6391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52070"/>
            <a:ext cx="9801225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242570"/>
            <a:ext cx="9029700" cy="6372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85775"/>
            <a:ext cx="9696450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09220"/>
            <a:ext cx="9648825" cy="6638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95" y="66675"/>
            <a:ext cx="10086975" cy="67246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020" y="38100"/>
            <a:ext cx="9839325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566420"/>
            <a:ext cx="93535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476250"/>
            <a:ext cx="976312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219075"/>
            <a:ext cx="9658350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309245"/>
            <a:ext cx="969645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337820"/>
            <a:ext cx="9601200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295275"/>
            <a:ext cx="9258300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318770"/>
            <a:ext cx="9134475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970" y="375920"/>
            <a:ext cx="9115425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71145"/>
            <a:ext cx="9324975" cy="6315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145" y="188595"/>
            <a:ext cx="9109710" cy="64801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23495"/>
            <a:ext cx="955357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276225"/>
            <a:ext cx="9763125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728345"/>
            <a:ext cx="928687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19050"/>
            <a:ext cx="955357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0" y="685800"/>
            <a:ext cx="8001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690245"/>
            <a:ext cx="780097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8545" y="928370"/>
            <a:ext cx="753427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295" y="785495"/>
            <a:ext cx="7724775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095" y="752475"/>
            <a:ext cx="7877175" cy="53530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304800"/>
            <a:ext cx="93726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570" y="114935"/>
            <a:ext cx="9647555" cy="67430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56845"/>
            <a:ext cx="9467850" cy="65436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070" y="309245"/>
            <a:ext cx="9039225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135255"/>
            <a:ext cx="9236710" cy="65874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80645"/>
            <a:ext cx="9267825" cy="66960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285750"/>
            <a:ext cx="9134475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61595"/>
            <a:ext cx="9467850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633095"/>
            <a:ext cx="961072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3495"/>
            <a:ext cx="944880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33020"/>
            <a:ext cx="9439275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438150"/>
            <a:ext cx="893445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80670"/>
            <a:ext cx="994410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594995"/>
            <a:ext cx="8639175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366395"/>
            <a:ext cx="8515350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142875"/>
            <a:ext cx="1002030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99695"/>
            <a:ext cx="9763125" cy="6657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42545"/>
            <a:ext cx="9686925" cy="6772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WPS 演示</Application>
  <PresentationFormat>宽屏</PresentationFormat>
  <Paragraphs>5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数字图像处理 1. 课程介绍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chen</dc:creator>
  <cp:lastModifiedBy>Gerin Tang</cp:lastModifiedBy>
  <cp:revision>58</cp:revision>
  <dcterms:created xsi:type="dcterms:W3CDTF">2023-08-09T12:44:00Z</dcterms:created>
  <dcterms:modified xsi:type="dcterms:W3CDTF">2024-11-19T09:47:49Z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